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8"/>
  </p:notesMasterIdLst>
  <p:sldIdLst>
    <p:sldId id="278" r:id="rId2"/>
    <p:sldId id="281" r:id="rId3"/>
    <p:sldId id="362" r:id="rId4"/>
    <p:sldId id="363" r:id="rId5"/>
    <p:sldId id="364" r:id="rId6"/>
    <p:sldId id="279" r:id="rId7"/>
  </p:sldIdLst>
  <p:sldSz cx="9144000" cy="5143500" type="screen16x9"/>
  <p:notesSz cx="6858000" cy="9144000"/>
  <p:defaultTextStyle>
    <a:defPPr>
      <a:defRPr lang="ru-RU"/>
    </a:defPPr>
    <a:lvl1pPr marL="0" algn="l" defTabSz="9141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82" algn="l" defTabSz="9141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65" algn="l" defTabSz="9141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249" algn="l" defTabSz="9141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331" algn="l" defTabSz="9141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415" algn="l" defTabSz="9141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498" algn="l" defTabSz="9141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581" algn="l" defTabSz="9141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663" algn="l" defTabSz="9141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376092"/>
    <a:srgbClr val="003399"/>
    <a:srgbClr val="0033CC"/>
    <a:srgbClr val="000099"/>
    <a:srgbClr val="0000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72" autoAdjust="0"/>
    <p:restoredTop sz="88905" autoAdjust="0"/>
  </p:normalViewPr>
  <p:slideViewPr>
    <p:cSldViewPr>
      <p:cViewPr varScale="1">
        <p:scale>
          <a:sx n="97" d="100"/>
          <a:sy n="97" d="100"/>
        </p:scale>
        <p:origin x="549" y="40"/>
      </p:cViewPr>
      <p:guideLst>
        <p:guide orient="horz" pos="2160"/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708" y="-5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8B2008-5689-481D-8634-76C413984021}" type="datetimeFigureOut">
              <a:rPr lang="ru-RU" smtClean="0"/>
              <a:pPr/>
              <a:t>29.04.2026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CA7E7A-0006-4D97-8CD7-0716BF48D23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9688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082" algn="l" defTabSz="9141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165" algn="l" defTabSz="9141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249" algn="l" defTabSz="9141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331" algn="l" defTabSz="9141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415" algn="l" defTabSz="9141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498" algn="l" defTabSz="9141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581" algn="l" defTabSz="9141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663" algn="l" defTabSz="91416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CA7E7A-0006-4D97-8CD7-0716BF48D239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9932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ru-RU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связи с поставленной целью были сформулированы следующие задачи.</a:t>
            </a:r>
            <a:endParaRPr lang="ru-R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CA7E7A-0006-4D97-8CD7-0716BF48D239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7708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ru-RU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связи с поставленной целью были сформулированы следующие задачи.</a:t>
            </a:r>
            <a:endParaRPr lang="ru-R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CA7E7A-0006-4D97-8CD7-0716BF48D239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77084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ru-RU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связи с поставленной целью были сформулированы следующие задачи.</a:t>
            </a:r>
            <a:endParaRPr lang="ru-R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CA7E7A-0006-4D97-8CD7-0716BF48D239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77084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ru-RU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связи с поставленной целью были сформулированы следующие задачи.</a:t>
            </a:r>
            <a:endParaRPr lang="ru-R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CA7E7A-0006-4D97-8CD7-0716BF48D239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7708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28753"/>
            <a:ext cx="7543800" cy="1945481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1" y="3429000"/>
            <a:ext cx="6461760" cy="800100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57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6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5E419-EE03-4547-99BA-B3D14844A217}" type="datetime1">
              <a:rPr lang="ru-RU" smtClean="0"/>
              <a:pPr/>
              <a:t>29.04.2026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F1E0-2ABC-48C7-84AD-BF8CEFBBCF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EFCA6-B6C2-4FBF-93EC-F1BC9D3E2EAC}" type="datetime1">
              <a:rPr lang="ru-RU" smtClean="0"/>
              <a:pPr/>
              <a:t>29.04.2026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F1E0-2ABC-48C7-84AD-BF8CEFBBCF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1752600" cy="438864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8EEE-E451-4636-BFF5-FD8A258A0D3E}" type="datetime1">
              <a:rPr lang="ru-RU" smtClean="0"/>
              <a:pPr/>
              <a:t>29.04.2026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F1E0-2ABC-48C7-84AD-BF8CEFBBCF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6DE35-21EF-4B21-93F6-BCBF10883275}" type="datetime1">
              <a:rPr lang="ru-RU" smtClean="0"/>
              <a:pPr/>
              <a:t>29.04.2026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F1E0-2ABC-48C7-84AD-BF8CEFBBCF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7" y="4114800"/>
            <a:ext cx="7659687" cy="876300"/>
          </a:xfrm>
        </p:spPr>
        <p:txBody>
          <a:bodyPr anchor="t"/>
          <a:lstStyle>
            <a:lvl1pPr algn="l">
              <a:defRPr sz="37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7" y="2889649"/>
            <a:ext cx="6135687" cy="1225154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5708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2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3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4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4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5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6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42E9F-3576-418A-A03C-B276BDAA1373}" type="datetime1">
              <a:rPr lang="ru-RU" smtClean="0"/>
              <a:pPr/>
              <a:t>29.04.2026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F1E0-2ABC-48C7-84AD-BF8CEFBBCF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52144"/>
            <a:ext cx="3657600" cy="3442716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152144"/>
            <a:ext cx="3657600" cy="3442716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F9198-0F0E-4AF6-B5DE-960B5F06060F}" type="datetime1">
              <a:rPr lang="ru-RU" smtClean="0"/>
              <a:pPr/>
              <a:t>29.04.2026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F1E0-2ABC-48C7-84AD-BF8CEFBBCF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7"/>
            <a:ext cx="3657600" cy="479821"/>
          </a:xfrm>
        </p:spPr>
        <p:txBody>
          <a:bodyPr anchor="b">
            <a:noAutofit/>
          </a:bodyPr>
          <a:lstStyle>
            <a:lvl1pPr marL="0" indent="0" algn="ctr">
              <a:buNone/>
              <a:defRPr sz="2100" b="1">
                <a:solidFill>
                  <a:schemeClr val="tx2"/>
                </a:solidFill>
              </a:defRPr>
            </a:lvl1pPr>
            <a:lvl2pPr marL="457082" indent="0">
              <a:buNone/>
              <a:defRPr sz="2100" b="1"/>
            </a:lvl2pPr>
            <a:lvl3pPr marL="914165" indent="0">
              <a:buNone/>
              <a:defRPr sz="1800" b="1"/>
            </a:lvl3pPr>
            <a:lvl4pPr marL="1371249" indent="0">
              <a:buNone/>
              <a:defRPr sz="1600" b="1"/>
            </a:lvl4pPr>
            <a:lvl5pPr marL="1828331" indent="0">
              <a:buNone/>
              <a:defRPr sz="1600" b="1"/>
            </a:lvl5pPr>
            <a:lvl6pPr marL="2285415" indent="0">
              <a:buNone/>
              <a:defRPr sz="1600" b="1"/>
            </a:lvl6pPr>
            <a:lvl7pPr marL="2742498" indent="0">
              <a:buNone/>
              <a:defRPr sz="1600" b="1"/>
            </a:lvl7pPr>
            <a:lvl8pPr marL="3199581" indent="0">
              <a:buNone/>
              <a:defRPr sz="1600" b="1"/>
            </a:lvl8pPr>
            <a:lvl9pPr marL="365666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5"/>
            <a:ext cx="3657600" cy="2963466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151337"/>
            <a:ext cx="3657600" cy="479821"/>
          </a:xfrm>
        </p:spPr>
        <p:txBody>
          <a:bodyPr anchor="b">
            <a:noAutofit/>
          </a:bodyPr>
          <a:lstStyle>
            <a:lvl1pPr marL="0" indent="0" algn="ctr">
              <a:buNone/>
              <a:defRPr sz="2100" b="1">
                <a:solidFill>
                  <a:schemeClr val="tx2"/>
                </a:solidFill>
              </a:defRPr>
            </a:lvl1pPr>
            <a:lvl2pPr marL="457082" indent="0">
              <a:buNone/>
              <a:defRPr sz="2100" b="1"/>
            </a:lvl2pPr>
            <a:lvl3pPr marL="914165" indent="0">
              <a:buNone/>
              <a:defRPr sz="1800" b="1"/>
            </a:lvl3pPr>
            <a:lvl4pPr marL="1371249" indent="0">
              <a:buNone/>
              <a:defRPr sz="1600" b="1"/>
            </a:lvl4pPr>
            <a:lvl5pPr marL="1828331" indent="0">
              <a:buNone/>
              <a:defRPr sz="1600" b="1"/>
            </a:lvl5pPr>
            <a:lvl6pPr marL="2285415" indent="0">
              <a:buNone/>
              <a:defRPr sz="1600" b="1"/>
            </a:lvl6pPr>
            <a:lvl7pPr marL="2742498" indent="0">
              <a:buNone/>
              <a:defRPr sz="1600" b="1"/>
            </a:lvl7pPr>
            <a:lvl8pPr marL="3199581" indent="0">
              <a:buNone/>
              <a:defRPr sz="1600" b="1"/>
            </a:lvl8pPr>
            <a:lvl9pPr marL="365666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1631155"/>
            <a:ext cx="3657600" cy="2963466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FF484-F626-4CCF-B6E8-0402474CF058}" type="datetime1">
              <a:rPr lang="ru-RU" smtClean="0"/>
              <a:pPr/>
              <a:t>29.04.2026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F1E0-2ABC-48C7-84AD-BF8CEFBBCF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CAB66-D002-4400-A48E-60EA8395623D}" type="datetime1">
              <a:rPr lang="ru-RU" smtClean="0"/>
              <a:pPr/>
              <a:t>29.04.2026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F1E0-2ABC-48C7-84AD-BF8CEFBBCF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A373C-4114-4119-972B-F2E0952CB760}" type="datetime1">
              <a:rPr lang="ru-RU" smtClean="0"/>
              <a:pPr/>
              <a:t>29.04.2026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F1E0-2ABC-48C7-84AD-BF8CEFBBCF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4121658"/>
            <a:ext cx="7772400" cy="44577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4572001"/>
            <a:ext cx="7772401" cy="4572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082" indent="0">
              <a:buNone/>
              <a:defRPr sz="1300"/>
            </a:lvl2pPr>
            <a:lvl3pPr marL="914165" indent="0">
              <a:buNone/>
              <a:defRPr sz="1000"/>
            </a:lvl3pPr>
            <a:lvl4pPr marL="1371249" indent="0">
              <a:buNone/>
              <a:defRPr sz="900"/>
            </a:lvl4pPr>
            <a:lvl5pPr marL="1828331" indent="0">
              <a:buNone/>
              <a:defRPr sz="900"/>
            </a:lvl5pPr>
            <a:lvl6pPr marL="2285415" indent="0">
              <a:buNone/>
              <a:defRPr sz="900"/>
            </a:lvl6pPr>
            <a:lvl7pPr marL="2742498" indent="0">
              <a:buNone/>
              <a:defRPr sz="900"/>
            </a:lvl7pPr>
            <a:lvl8pPr marL="3199581" indent="0">
              <a:buNone/>
              <a:defRPr sz="900"/>
            </a:lvl8pPr>
            <a:lvl9pPr marL="365666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1AB19-5BD8-4B99-8A4B-9C980A033E7F}" type="datetime1">
              <a:rPr lang="ru-RU" smtClean="0"/>
              <a:pPr/>
              <a:t>29.04.2026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F1E0-2ABC-48C7-84AD-BF8CEFBBCF4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1" y="285750"/>
            <a:ext cx="7772400" cy="370713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4121458"/>
            <a:ext cx="7772400" cy="445970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" y="0"/>
            <a:ext cx="8458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82" indent="0">
              <a:buNone/>
              <a:defRPr sz="2900"/>
            </a:lvl2pPr>
            <a:lvl3pPr marL="914165" indent="0">
              <a:buNone/>
              <a:defRPr sz="2400"/>
            </a:lvl3pPr>
            <a:lvl4pPr marL="1371249" indent="0">
              <a:buNone/>
              <a:defRPr sz="2100"/>
            </a:lvl4pPr>
            <a:lvl5pPr marL="1828331" indent="0">
              <a:buNone/>
              <a:defRPr sz="2100"/>
            </a:lvl5pPr>
            <a:lvl6pPr marL="2285415" indent="0">
              <a:buNone/>
              <a:defRPr sz="2100"/>
            </a:lvl6pPr>
            <a:lvl7pPr marL="2742498" indent="0">
              <a:buNone/>
              <a:defRPr sz="2100"/>
            </a:lvl7pPr>
            <a:lvl8pPr marL="3199581" indent="0">
              <a:buNone/>
              <a:defRPr sz="2100"/>
            </a:lvl8pPr>
            <a:lvl9pPr marL="3656663" indent="0">
              <a:buNone/>
              <a:defRPr sz="21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4572000"/>
            <a:ext cx="7772400" cy="45948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082" indent="0">
              <a:buNone/>
              <a:defRPr sz="1300"/>
            </a:lvl2pPr>
            <a:lvl3pPr marL="914165" indent="0">
              <a:buNone/>
              <a:defRPr sz="1000"/>
            </a:lvl3pPr>
            <a:lvl4pPr marL="1371249" indent="0">
              <a:buNone/>
              <a:defRPr sz="900"/>
            </a:lvl4pPr>
            <a:lvl5pPr marL="1828331" indent="0">
              <a:buNone/>
              <a:defRPr sz="900"/>
            </a:lvl5pPr>
            <a:lvl6pPr marL="2285415" indent="0">
              <a:buNone/>
              <a:defRPr sz="900"/>
            </a:lvl6pPr>
            <a:lvl7pPr marL="2742498" indent="0">
              <a:buNone/>
              <a:defRPr sz="900"/>
            </a:lvl7pPr>
            <a:lvl8pPr marL="3199581" indent="0">
              <a:buNone/>
              <a:defRPr sz="900"/>
            </a:lvl8pPr>
            <a:lvl9pPr marL="365666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38F17-B349-447E-BD09-CCB500103C85}" type="datetime1">
              <a:rPr lang="ru-RU" smtClean="0"/>
              <a:pPr/>
              <a:t>29.04.2026</a:t>
            </a:fld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A4F1E0-2ABC-48C7-84AD-BF8CEFBBCF4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1000" t="1000" r="61000" b="9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205978"/>
            <a:ext cx="7620000" cy="857250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200150"/>
            <a:ext cx="7620000" cy="3600450"/>
          </a:xfrm>
          <a:prstGeom prst="rect">
            <a:avLst/>
          </a:prstGeom>
        </p:spPr>
        <p:txBody>
          <a:bodyPr vert="horz" lIns="91416" tIns="45708" rIns="91416" bIns="45708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458200" y="4114800"/>
            <a:ext cx="685800" cy="5143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4236720"/>
            <a:ext cx="548640" cy="29718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7FA4F1E0-2ABC-48C7-84AD-BF8CEFBBCF4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882824" y="2990850"/>
            <a:ext cx="1775461" cy="365760"/>
          </a:xfrm>
          <a:prstGeom prst="rect">
            <a:avLst/>
          </a:prstGeom>
        </p:spPr>
        <p:txBody>
          <a:bodyPr vert="horz" lIns="91416" tIns="45708" rIns="91416" bIns="45708" rtlCol="0" anchor="ctr"/>
          <a:lstStyle>
            <a:lvl1pPr algn="r">
              <a:defRPr sz="1300">
                <a:solidFill>
                  <a:schemeClr val="bg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56154" y="1188720"/>
            <a:ext cx="1828799" cy="365760"/>
          </a:xfrm>
          <a:prstGeom prst="rect">
            <a:avLst/>
          </a:prstGeom>
        </p:spPr>
        <p:txBody>
          <a:bodyPr vert="horz" lIns="91416" tIns="45708" rIns="91416" bIns="45708" rtlCol="0" anchor="ctr"/>
          <a:lstStyle>
            <a:lvl1pPr algn="l">
              <a:defRPr sz="1300">
                <a:solidFill>
                  <a:schemeClr val="bg2"/>
                </a:solidFill>
              </a:defRPr>
            </a:lvl1pPr>
          </a:lstStyle>
          <a:p>
            <a:fld id="{5EC54EBE-7076-445D-BEE2-E1220B45EBAE}" type="datetime1">
              <a:rPr lang="ru-RU" smtClean="0"/>
              <a:pPr/>
              <a:t>29.04.2026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165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812" indent="-228541" algn="l" defTabSz="914165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916" indent="-228541" algn="l" defTabSz="914165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583" indent="-228541" algn="l" defTabSz="914165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833" indent="-228541" algn="l" defTabSz="914165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083" indent="-228541" algn="l" defTabSz="914165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6915" indent="-182832" algn="l" defTabSz="914165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19749" indent="-182832" algn="l" defTabSz="914165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2581" indent="-182832" algn="l" defTabSz="914165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5415" indent="-182832" algn="l" defTabSz="914165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2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6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49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31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1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498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81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63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2285998"/>
            <a:ext cx="8143932" cy="1125149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600" b="1" dirty="0">
                <a:solidFill>
                  <a:srgbClr val="37609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Тема ВКР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:  </a:t>
            </a:r>
            <a:r>
              <a:rPr lang="ru-RU" sz="2000" b="1" dirty="0">
                <a:solidFill>
                  <a:schemeClr val="tx1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Название темы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571486"/>
            <a:ext cx="3162292" cy="1607355"/>
          </a:xfrm>
          <a:prstGeom prst="rect">
            <a:avLst/>
          </a:prstGeom>
          <a:ln w="12700">
            <a:solidFill>
              <a:srgbClr val="333399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-142908" y="4643452"/>
            <a:ext cx="8501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Arial" pitchFamily="34" charset="0"/>
                <a:ea typeface="Tahoma" pitchFamily="34" charset="0"/>
                <a:cs typeface="Arial" pitchFamily="34" charset="0"/>
              </a:rPr>
              <a:t>Челябинск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28992" y="482189"/>
            <a:ext cx="5000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Arial" pitchFamily="34" charset="0"/>
                <a:cs typeface="Arial" pitchFamily="34" charset="0"/>
              </a:rPr>
              <a:t>Федеральное государственное автономное образовательное учреждение высшего образования </a:t>
            </a:r>
            <a:br>
              <a:rPr lang="en-US" sz="1200" dirty="0">
                <a:latin typeface="Arial" pitchFamily="34" charset="0"/>
                <a:cs typeface="Arial" pitchFamily="34" charset="0"/>
              </a:rPr>
            </a:br>
            <a:r>
              <a:rPr lang="ru-RU" sz="1200" dirty="0">
                <a:latin typeface="Arial" pitchFamily="34" charset="0"/>
                <a:cs typeface="Arial" pitchFamily="34" charset="0"/>
              </a:rPr>
              <a:t>«Южно-Уральский государственный университет </a:t>
            </a:r>
            <a:br>
              <a:rPr lang="ru-RU" sz="1200" dirty="0">
                <a:latin typeface="Arial" pitchFamily="34" charset="0"/>
                <a:cs typeface="Arial" pitchFamily="34" charset="0"/>
              </a:rPr>
            </a:br>
            <a:r>
              <a:rPr lang="ru-RU" sz="1200" dirty="0">
                <a:latin typeface="Arial" pitchFamily="34" charset="0"/>
                <a:cs typeface="Arial" pitchFamily="34" charset="0"/>
              </a:rPr>
              <a:t>(национальный исследовательский университет)»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28992" y="1285866"/>
            <a:ext cx="5000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Arial" pitchFamily="34" charset="0"/>
                <a:cs typeface="Arial" pitchFamily="34" charset="0"/>
              </a:rPr>
              <a:t>Высшая школа электроники и компьютерных наук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00430" y="1590254"/>
            <a:ext cx="4929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376092"/>
                </a:solidFill>
                <a:latin typeface="Arial" pitchFamily="34" charset="0"/>
                <a:cs typeface="Arial" pitchFamily="34" charset="0"/>
              </a:rPr>
              <a:t>Кафедра информационно-измерительной техники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143372" y="3233186"/>
            <a:ext cx="428628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Автор: </a:t>
            </a:r>
            <a:r>
              <a:rPr lang="ru-RU" sz="1400" b="1" dirty="0">
                <a:latin typeface="Arial" pitchFamily="34" charset="0"/>
                <a:ea typeface="Tahoma" pitchFamily="34" charset="0"/>
                <a:cs typeface="Arial" pitchFamily="34" charset="0"/>
              </a:rPr>
              <a:t>Фамилия Имя Отчество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Группа: </a:t>
            </a:r>
            <a:r>
              <a:rPr lang="ru-RU" sz="1400" b="1" dirty="0">
                <a:latin typeface="Arial" pitchFamily="34" charset="0"/>
                <a:ea typeface="Tahoma" pitchFamily="34" charset="0"/>
                <a:cs typeface="Arial" pitchFamily="34" charset="0"/>
              </a:rPr>
              <a:t>КЭ-413</a:t>
            </a:r>
            <a:endParaRPr lang="en-US" sz="1400" b="1" dirty="0"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Руководитель: </a:t>
            </a:r>
            <a:r>
              <a:rPr lang="ru-RU" sz="1400" b="1" dirty="0">
                <a:latin typeface="Arial" pitchFamily="34" charset="0"/>
                <a:ea typeface="Tahoma" pitchFamily="34" charset="0"/>
                <a:cs typeface="Arial" pitchFamily="34" charset="0"/>
              </a:rPr>
              <a:t>должность, </a:t>
            </a:r>
            <a:br>
              <a:rPr lang="ru-RU" sz="1400" b="1" dirty="0">
                <a:latin typeface="Arial" pitchFamily="34" charset="0"/>
                <a:ea typeface="Tahoma" pitchFamily="34" charset="0"/>
                <a:cs typeface="Arial" pitchFamily="34" charset="0"/>
              </a:rPr>
            </a:br>
            <a:r>
              <a:rPr lang="ru-RU" sz="1400" b="1" dirty="0">
                <a:latin typeface="Arial" pitchFamily="34" charset="0"/>
                <a:ea typeface="Tahoma" pitchFamily="34" charset="0"/>
                <a:cs typeface="Arial" pitchFamily="34" charset="0"/>
              </a:rPr>
              <a:t>Фамилия И.О.</a:t>
            </a:r>
            <a:endParaRPr lang="ru-RU" sz="1400" dirty="0"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176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F1E0-2ABC-48C7-84AD-BF8CEFBBCF42}" type="slidenum">
              <a:rPr lang="ru-RU" smtClean="0">
                <a:latin typeface="Arial" pitchFamily="34" charset="0"/>
                <a:cs typeface="Arial" pitchFamily="34" charset="0"/>
              </a:rPr>
              <a:pPr/>
              <a:t>2</a:t>
            </a:fld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0" y="418356"/>
            <a:ext cx="8460432" cy="857250"/>
          </a:xfrm>
        </p:spPr>
        <p:txBody>
          <a:bodyPr/>
          <a:lstStyle/>
          <a:p>
            <a:pPr algn="ctr"/>
            <a:r>
              <a:rPr lang="ru-RU" sz="3200" dirty="0">
                <a:latin typeface="Arial" pitchFamily="34" charset="0"/>
                <a:ea typeface="Tahoma" pitchFamily="34" charset="0"/>
                <a:cs typeface="Arial" pitchFamily="34" charset="0"/>
              </a:rPr>
              <a:t>Актуальность работы</a:t>
            </a:r>
          </a:p>
        </p:txBody>
      </p:sp>
      <p:sp>
        <p:nvSpPr>
          <p:cNvPr id="10" name="Объект 2"/>
          <p:cNvSpPr>
            <a:spLocks noGrp="1"/>
          </p:cNvSpPr>
          <p:nvPr>
            <p:ph idx="1"/>
          </p:nvPr>
        </p:nvSpPr>
        <p:spPr>
          <a:xfrm>
            <a:off x="251520" y="1221600"/>
            <a:ext cx="7992888" cy="394243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ClrTx/>
              <a:buNone/>
            </a:pPr>
            <a:r>
              <a:rPr lang="ru-RU" sz="1600" dirty="0">
                <a:latin typeface="Arial" pitchFamily="34" charset="0"/>
                <a:ea typeface="Tahoma" pitchFamily="34" charset="0"/>
                <a:cs typeface="Arial" pitchFamily="34" charset="0"/>
              </a:rPr>
              <a:t>Актуальность работы</a:t>
            </a:r>
          </a:p>
        </p:txBody>
      </p:sp>
    </p:spTree>
    <p:extLst>
      <p:ext uri="{BB962C8B-B14F-4D97-AF65-F5344CB8AC3E}">
        <p14:creationId xmlns:p14="http://schemas.microsoft.com/office/powerpoint/2010/main" val="1107867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F1E0-2ABC-48C7-84AD-BF8CEFBBCF42}" type="slidenum">
              <a:rPr lang="ru-RU" smtClean="0">
                <a:latin typeface="Arial" pitchFamily="34" charset="0"/>
                <a:cs typeface="Arial" pitchFamily="34" charset="0"/>
              </a:rPr>
              <a:pPr/>
              <a:t>3</a:t>
            </a:fld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0" y="418356"/>
            <a:ext cx="8460432" cy="857250"/>
          </a:xfrm>
        </p:spPr>
        <p:txBody>
          <a:bodyPr/>
          <a:lstStyle/>
          <a:p>
            <a:pPr algn="ctr"/>
            <a:r>
              <a:rPr lang="ru-RU" sz="3200" dirty="0">
                <a:latin typeface="Arial" pitchFamily="34" charset="0"/>
                <a:ea typeface="Tahoma" pitchFamily="34" charset="0"/>
                <a:cs typeface="Arial" pitchFamily="34" charset="0"/>
              </a:rPr>
              <a:t>Цель и задачи работы</a:t>
            </a:r>
          </a:p>
        </p:txBody>
      </p:sp>
      <p:sp>
        <p:nvSpPr>
          <p:cNvPr id="10" name="Объект 2"/>
          <p:cNvSpPr>
            <a:spLocks noGrp="1"/>
          </p:cNvSpPr>
          <p:nvPr>
            <p:ph idx="1"/>
          </p:nvPr>
        </p:nvSpPr>
        <p:spPr>
          <a:xfrm>
            <a:off x="251520" y="1221600"/>
            <a:ext cx="7992888" cy="394243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ClrTx/>
              <a:buNone/>
            </a:pPr>
            <a:r>
              <a:rPr lang="ru-RU" sz="2000" dirty="0">
                <a:solidFill>
                  <a:schemeClr val="tx2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Цель: </a:t>
            </a:r>
          </a:p>
          <a:p>
            <a:pPr marL="0" indent="0" algn="just">
              <a:lnSpc>
                <a:spcPct val="120000"/>
              </a:lnSpc>
              <a:buClrTx/>
              <a:buNone/>
            </a:pPr>
            <a:endParaRPr lang="ru-RU" sz="2000" dirty="0">
              <a:latin typeface="Arial" pitchFamily="34" charset="0"/>
              <a:ea typeface="Tahoma" panose="020B0604030504040204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buClrTx/>
              <a:buNone/>
            </a:pPr>
            <a:r>
              <a:rPr lang="ru-RU" sz="2000" dirty="0">
                <a:solidFill>
                  <a:schemeClr val="tx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Задачи:</a:t>
            </a:r>
            <a:endParaRPr lang="ru-RU" sz="2000" dirty="0"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algn="just"/>
            <a:r>
              <a:rPr lang="ru-RU" sz="2000" dirty="0"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</a:p>
          <a:p>
            <a:pPr lvl="0" algn="just"/>
            <a:r>
              <a:rPr lang="ru-RU" sz="2000" dirty="0"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</a:p>
          <a:p>
            <a:pPr lvl="0" algn="just"/>
            <a:r>
              <a:rPr lang="ru-RU" sz="2000" dirty="0"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</a:p>
          <a:p>
            <a:pPr lvl="0" algn="just"/>
            <a:r>
              <a:rPr lang="ru-RU" sz="2000" dirty="0">
                <a:latin typeface="Arial" pitchFamily="34" charset="0"/>
                <a:ea typeface="Tahoma" pitchFamily="34" charset="0"/>
                <a:cs typeface="Arial" pitchFamily="34" charset="0"/>
              </a:rPr>
              <a:t>  </a:t>
            </a:r>
          </a:p>
          <a:p>
            <a:pPr lvl="0" algn="just"/>
            <a:r>
              <a:rPr lang="ru-RU" sz="2000" dirty="0"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7867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F1E0-2ABC-48C7-84AD-BF8CEFBBCF42}" type="slidenum">
              <a:rPr lang="ru-RU" smtClean="0">
                <a:latin typeface="Arial" pitchFamily="34" charset="0"/>
                <a:cs typeface="Arial" pitchFamily="34" charset="0"/>
              </a:rPr>
              <a:pPr/>
              <a:t>4</a:t>
            </a:fld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0" y="418356"/>
            <a:ext cx="8460432" cy="857250"/>
          </a:xfrm>
        </p:spPr>
        <p:txBody>
          <a:bodyPr/>
          <a:lstStyle/>
          <a:p>
            <a:pPr algn="ctr"/>
            <a:r>
              <a:rPr lang="ru-RU" sz="3200" dirty="0">
                <a:latin typeface="Arial" pitchFamily="34" charset="0"/>
                <a:ea typeface="Tahoma" pitchFamily="34" charset="0"/>
                <a:cs typeface="Arial" pitchFamily="34" charset="0"/>
              </a:rPr>
              <a:t>Основная часть</a:t>
            </a:r>
          </a:p>
        </p:txBody>
      </p:sp>
      <p:sp>
        <p:nvSpPr>
          <p:cNvPr id="10" name="Объект 2"/>
          <p:cNvSpPr>
            <a:spLocks noGrp="1"/>
          </p:cNvSpPr>
          <p:nvPr>
            <p:ph idx="1"/>
          </p:nvPr>
        </p:nvSpPr>
        <p:spPr>
          <a:xfrm>
            <a:off x="251520" y="1221600"/>
            <a:ext cx="7992888" cy="394243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ClrTx/>
              <a:buNone/>
            </a:pPr>
            <a:r>
              <a:rPr lang="ru-RU" sz="1600" dirty="0">
                <a:latin typeface="Arial" pitchFamily="34" charset="0"/>
                <a:ea typeface="Tahoma" pitchFamily="34" charset="0"/>
                <a:cs typeface="Arial" pitchFamily="34" charset="0"/>
              </a:rPr>
              <a:t>Содержание работы</a:t>
            </a:r>
          </a:p>
        </p:txBody>
      </p:sp>
    </p:spTree>
    <p:extLst>
      <p:ext uri="{BB962C8B-B14F-4D97-AF65-F5344CB8AC3E}">
        <p14:creationId xmlns:p14="http://schemas.microsoft.com/office/powerpoint/2010/main" val="1107867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F1E0-2ABC-48C7-84AD-BF8CEFBBCF42}" type="slidenum">
              <a:rPr lang="ru-RU" smtClean="0">
                <a:latin typeface="Arial" pitchFamily="34" charset="0"/>
                <a:cs typeface="Arial" pitchFamily="34" charset="0"/>
              </a:rPr>
              <a:pPr/>
              <a:t>5</a:t>
            </a:fld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0" y="418356"/>
            <a:ext cx="8460432" cy="857250"/>
          </a:xfrm>
        </p:spPr>
        <p:txBody>
          <a:bodyPr/>
          <a:lstStyle/>
          <a:p>
            <a:pPr algn="ctr"/>
            <a:r>
              <a:rPr lang="ru-RU" sz="3200" dirty="0">
                <a:latin typeface="Arial" pitchFamily="34" charset="0"/>
                <a:ea typeface="Tahoma" pitchFamily="34" charset="0"/>
                <a:cs typeface="Arial" pitchFamily="34" charset="0"/>
              </a:rPr>
              <a:t>Заключение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600" dirty="0">
                <a:latin typeface="Arial" pitchFamily="34" charset="0"/>
                <a:cs typeface="Arial" pitchFamily="34" charset="0"/>
              </a:rPr>
              <a:t>Достигнута задача 1</a:t>
            </a:r>
          </a:p>
          <a:p>
            <a:r>
              <a:rPr lang="ru-RU" sz="1600" dirty="0">
                <a:latin typeface="Arial" pitchFamily="34" charset="0"/>
                <a:cs typeface="Arial" pitchFamily="34" charset="0"/>
              </a:rPr>
              <a:t>Достигнута задача 2</a:t>
            </a:r>
          </a:p>
          <a:p>
            <a:r>
              <a:rPr lang="ru-RU" sz="1600" dirty="0">
                <a:latin typeface="Arial" pitchFamily="34" charset="0"/>
                <a:cs typeface="Arial" pitchFamily="34" charset="0"/>
              </a:rPr>
              <a:t>…</a:t>
            </a:r>
          </a:p>
          <a:p>
            <a:r>
              <a:rPr lang="ru-RU" sz="1600" dirty="0">
                <a:latin typeface="Arial" pitchFamily="34" charset="0"/>
                <a:cs typeface="Arial" pitchFamily="34" charset="0"/>
              </a:rPr>
              <a:t>Выполнена цель работы</a:t>
            </a:r>
          </a:p>
        </p:txBody>
      </p:sp>
    </p:spTree>
    <p:extLst>
      <p:ext uri="{BB962C8B-B14F-4D97-AF65-F5344CB8AC3E}">
        <p14:creationId xmlns:p14="http://schemas.microsoft.com/office/powerpoint/2010/main" val="1107867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4F1E0-2ABC-48C7-84AD-BF8CEFBBCF42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8992" y="1678979"/>
            <a:ext cx="1923060" cy="153571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57290" y="857238"/>
            <a:ext cx="6292138" cy="784806"/>
          </a:xfrm>
          <a:prstGeom prst="rect">
            <a:avLst/>
          </a:prstGeom>
        </p:spPr>
        <p:txBody>
          <a:bodyPr wrap="square" lIns="91416" tIns="45708" rIns="91416" bIns="45708">
            <a:spAutoFit/>
          </a:bodyPr>
          <a:lstStyle/>
          <a:p>
            <a:pPr algn="ctr"/>
            <a:r>
              <a:rPr lang="ru-RU" sz="45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Спасибо за внимание</a:t>
            </a:r>
            <a:endParaRPr lang="ru-RU" sz="4500" dirty="0"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29124" y="4214824"/>
            <a:ext cx="378618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Автор: </a:t>
            </a:r>
            <a:r>
              <a:rPr lang="ru-RU" sz="1400" b="1" dirty="0">
                <a:latin typeface="Arial" pitchFamily="34" charset="0"/>
                <a:ea typeface="Tahoma" pitchFamily="34" charset="0"/>
                <a:cs typeface="Arial" pitchFamily="34" charset="0"/>
              </a:rPr>
              <a:t>Фамилия Имя Отчество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Группа: </a:t>
            </a:r>
            <a:r>
              <a:rPr lang="ru-RU" sz="1400" b="1" dirty="0">
                <a:latin typeface="Arial" pitchFamily="34" charset="0"/>
                <a:ea typeface="Tahoma" pitchFamily="34" charset="0"/>
                <a:cs typeface="Arial" pitchFamily="34" charset="0"/>
              </a:rPr>
              <a:t>КЭ-413</a:t>
            </a:r>
            <a:endParaRPr lang="en-US" sz="1400" b="1" dirty="0"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57158" y="3303989"/>
            <a:ext cx="8143932" cy="1125149"/>
          </a:xfrm>
          <a:prstGeom prst="rect">
            <a:avLst/>
          </a:prstGeom>
        </p:spPr>
        <p:txBody>
          <a:bodyPr vert="horz" lIns="91416" tIns="45708" rIns="91416" bIns="45708" rtlCol="0">
            <a:normAutofit/>
          </a:bodyPr>
          <a:lstStyle/>
          <a:p>
            <a:pPr marL="342812" marR="0" lvl="0" indent="-228541" algn="l" defTabSz="914165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376092"/>
                </a:solidFill>
                <a:effectLst/>
                <a:uLnTx/>
                <a:uFillTx/>
                <a:latin typeface="Arial" pitchFamily="34" charset="0"/>
                <a:ea typeface="Tahoma" pitchFamily="34" charset="0"/>
                <a:cs typeface="Arial" pitchFamily="34" charset="0"/>
              </a:rPr>
              <a:t>Тема ВКР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Tahoma" pitchFamily="34" charset="0"/>
                <a:cs typeface="Arial" pitchFamily="34" charset="0"/>
              </a:rPr>
              <a:t>: 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Tahoma" pitchFamily="34" charset="0"/>
                <a:cs typeface="Arial" pitchFamily="34" charset="0"/>
              </a:rPr>
              <a:t>Название темы</a:t>
            </a:r>
          </a:p>
        </p:txBody>
      </p:sp>
    </p:spTree>
    <p:extLst>
      <p:ext uri="{BB962C8B-B14F-4D97-AF65-F5344CB8AC3E}">
        <p14:creationId xmlns:p14="http://schemas.microsoft.com/office/powerpoint/2010/main" val="8790877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18261</TotalTime>
  <Words>150</Words>
  <Application>Microsoft Office PowerPoint</Application>
  <PresentationFormat>Экран (16:9)</PresentationFormat>
  <Paragraphs>44</Paragraphs>
  <Slides>6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Cambria</vt:lpstr>
      <vt:lpstr>Соседство</vt:lpstr>
      <vt:lpstr>Презентация PowerPoint</vt:lpstr>
      <vt:lpstr>Актуальность работы</vt:lpstr>
      <vt:lpstr>Цель и задачи работы</vt:lpstr>
      <vt:lpstr>Основная часть</vt:lpstr>
      <vt:lpstr>Заключение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Алевтина</dc:creator>
  <cp:lastModifiedBy>Елена Вставская</cp:lastModifiedBy>
  <cp:revision>549</cp:revision>
  <dcterms:created xsi:type="dcterms:W3CDTF">2017-07-13T05:36:06Z</dcterms:created>
  <dcterms:modified xsi:type="dcterms:W3CDTF">2026-04-29T16:09:54Z</dcterms:modified>
</cp:coreProperties>
</file>